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63" d="100"/>
          <a:sy n="63" d="100"/>
        </p:scale>
        <p:origin x="19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3°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2021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52702518"/>
              </p:ext>
            </p:extLst>
          </p:nvPr>
        </p:nvGraphicFramePr>
        <p:xfrm>
          <a:off x="838200" y="1634618"/>
          <a:ext cx="7743853" cy="5132866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556.288,41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161.563,29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FIA Conselho Tutelar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7.977,50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Gestão do Programa Bolsa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Familia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Fonte 940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Proteção Social Especial Média complexidade  F. 938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4.257,00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FEAS  COVID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17.567,55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Transferência APAE e LAR- Emenda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COVID-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31.444,13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378304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461,72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002758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830.409,60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913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76933239"/>
              </p:ext>
            </p:extLst>
          </p:nvPr>
        </p:nvGraphicFramePr>
        <p:xfrm>
          <a:off x="685800" y="1463675"/>
          <a:ext cx="7772400" cy="4785995"/>
        </p:xfrm>
        <a:graphic>
          <a:graphicData uri="http://schemas.openxmlformats.org/drawingml/2006/table">
            <a:tbl>
              <a:tblPr/>
              <a:tblGrid>
                <a:gridCol w="5243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8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3.269.887,91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668.097,18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156.535,68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402.261,81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8.448,00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79.512,81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10.974,87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147.623,30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4.468,62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228.406,00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4.980.316,18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63597"/>
              </p:ext>
            </p:extLst>
          </p:nvPr>
        </p:nvGraphicFramePr>
        <p:xfrm>
          <a:off x="875532" y="1429198"/>
          <a:ext cx="7358114" cy="5600202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Covid 19-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8.205,50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763.123,79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44.379,76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093975"/>
                  </a:ext>
                </a:extLst>
              </a:tr>
              <a:tr h="45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3.646.418,12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030956"/>
                  </a:ext>
                </a:extLst>
              </a:tr>
              <a:tr h="45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134.718,33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34.922,19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84897"/>
                  </a:ext>
                </a:extLst>
              </a:tr>
              <a:tr h="45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Programa Nacional de Transporte Escolar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51.686,00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84066"/>
                  </a:ext>
                </a:extLst>
              </a:tr>
              <a:tr h="385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82.843,96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Cobertura da quadra escolar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4.468,62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424069"/>
                  </a:ext>
                </a:extLst>
              </a:tr>
              <a:tr h="385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95.937,30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344762"/>
                  </a:ext>
                </a:extLst>
              </a:tr>
              <a:tr h="430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140.612,61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4.980.316,18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25265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(70%)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2.725.562,63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(30%)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893.855,49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3.646.418,12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952564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72,19%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527847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21,79%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644921"/>
              </p:ext>
            </p:extLst>
          </p:nvPr>
        </p:nvGraphicFramePr>
        <p:xfrm>
          <a:off x="1471600" y="497664"/>
          <a:ext cx="7172350" cy="5929350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623.603,29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203.164,92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394.182,00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69.488,27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11.858.712,43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525.024,11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230.461,12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4.572.690,56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489.878,19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-3.502.962,78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3.760.857,17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Exportação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68.511,30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6.188,13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2018-2021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25248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22.583.835,41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23.882.186,15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706.225,09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1.314.066,43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349.511,27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254.393,44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234.611,85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241.125,51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12.044,34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15.881,31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4.409,20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21.072.509,18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22.040.979,46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204.524,48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15.740,00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3.360.843,67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976.688,94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3.360.843,67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976.688,94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25.944.679,08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24.858.875,09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2021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179575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19.956.458,39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17.079.806,26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11.542.478,68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11.150.337,60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8.403.979,71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3.520.268,52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4.891.370,69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2.476.123,36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3.941.370,69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1.608.217,39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867.905,97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24.886.679,08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19.555.929,62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2021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05905"/>
              </p:ext>
            </p:extLst>
          </p:nvPr>
        </p:nvGraphicFramePr>
        <p:xfrm>
          <a:off x="711773" y="985594"/>
          <a:ext cx="7674001" cy="582168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228.364,87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1.283.738,69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662.858,80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1.500.800,82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4.980.316,18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6.836.486,79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830.409,60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318.274,23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138.274,93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1.419.467,78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166.277,46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94.691,23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150.626,85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945.341,39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19.555.929,62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38191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1.057.992,00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01/2021 à  12/2021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82486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23.933.599,48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11.136.710,51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12.897.143,72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12.252.286,53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46,63%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34385"/>
              </p:ext>
            </p:extLst>
          </p:nvPr>
        </p:nvGraphicFramePr>
        <p:xfrm>
          <a:off x="914400" y="2214554"/>
          <a:ext cx="7872442" cy="4357716"/>
        </p:xfrm>
        <a:graphic>
          <a:graphicData uri="http://schemas.openxmlformats.org/drawingml/2006/table">
            <a:tbl>
              <a:tblPr/>
              <a:tblGrid>
                <a:gridCol w="4580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43,93%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49,54%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3930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Quadrimestre 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46,63%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848173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0000681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447.983,13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93.640,45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83.057,00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134.177,84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8.038,98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39.857,83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12.813,47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10.732,90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830.409,60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19258</TotalTime>
  <Words>819</Words>
  <Application>Microsoft Office PowerPoint</Application>
  <PresentationFormat>Apresentação na tela (4:3)</PresentationFormat>
  <Paragraphs>385</Paragraphs>
  <Slides>15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935</cp:revision>
  <dcterms:created xsi:type="dcterms:W3CDTF">2002-12-04T13:56:03Z</dcterms:created>
  <dcterms:modified xsi:type="dcterms:W3CDTF">2022-02-16T11:53:43Z</dcterms:modified>
</cp:coreProperties>
</file>